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71A1C-3BA9-4877-86E4-68FD18A1ECEA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0A12-3E30-4441-A49B-6154A7FD594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34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0A3472C-1E6D-45CF-A3AE-94EAC61EBA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41D08044-4A5F-4927-B218-8DB291FB85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3F1CAEA4-3E49-4921-9ECD-963AE8980B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C9480C-654F-46CF-BF18-EB70B2F00CE2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9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04B22867-127E-45B8-B079-DF15AC52FA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F7B16D76-1C83-4B56-8F63-C5BE3E1B50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0A66A055-FCBD-49E2-869B-EF46518A26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FC9D09-079E-428E-AF96-D3C7BD753CF4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BD7D3BBD-CC95-4B7C-A621-3F31532FC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rgbClr val="0070C0"/>
                </a:solidFill>
                <a:cs typeface="Calibri" panose="020F0502020204030204" pitchFamily="34" charset="0"/>
              </a:rPr>
              <a:t>Water Sector Trust Fund</a:t>
            </a:r>
            <a:endParaRPr lang="en-US" altLang="en-US" sz="3200" b="1" dirty="0"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FB0A6C-E8AC-4773-975B-539838A97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8763000" cy="1066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>
                <a:solidFill>
                  <a:schemeClr val="tx1"/>
                </a:solidFill>
                <a:cs typeface="Calibri" pitchFamily="34" charset="0"/>
              </a:rPr>
              <a:t>Customer care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50698-459B-408B-B2C9-B1B7B5F0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CA63BE-1FA2-4516-910F-8CF2431FA30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54" name="Picture 7" descr="C:\Users\HP\Desktop\Vision 2030\DSC04473.JPG">
            <a:extLst>
              <a:ext uri="{FF2B5EF4-FFF2-40B4-BE49-F238E27FC236}">
                <a16:creationId xmlns:a16="http://schemas.microsoft.com/office/drawing/2014/main" id="{B51AA355-ECBF-4B61-9D3B-2E31EF2E0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6" r="30835" b="5305"/>
          <a:stretch>
            <a:fillRect/>
          </a:stretch>
        </p:blipFill>
        <p:spPr bwMode="auto">
          <a:xfrm>
            <a:off x="2743200" y="1768475"/>
            <a:ext cx="3394075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235253B7-59E6-4794-A351-971D7B2E35E3}"/>
              </a:ext>
            </a:extLst>
          </p:cNvPr>
          <p:cNvSpPr txBox="1"/>
          <p:nvPr/>
        </p:nvSpPr>
        <p:spPr>
          <a:xfrm>
            <a:off x="6348291" y="5894686"/>
            <a:ext cx="263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/>
              <a:t>Version:2.0</a:t>
            </a:r>
            <a:br>
              <a:rPr lang="de-DE" sz="1200" dirty="0"/>
            </a:br>
            <a:r>
              <a:rPr lang="de-DE" sz="1200" dirty="0"/>
              <a:t>Last Update: August 2017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29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A5758D79-B0E0-4EC6-BF0B-0A35FFD1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58" y="312738"/>
            <a:ext cx="7732542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How do you approach customers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5CED3-E13A-4B28-8A60-76905F9A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47600E-8CA1-45C1-952B-5769DCCFF86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95A7996C-3D8F-4552-A2DF-A745A3738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3F1569C8-0BAF-42A5-BD2C-231D604A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454150"/>
            <a:ext cx="4913142" cy="418465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Presenter to call up upon 3 members of the audiences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2 should role play as the Sanitation Team, one should be a landlord/landlady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Role play on how to introduce themselves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sp>
        <p:nvSpPr>
          <p:cNvPr id="3079" name="AutoShape 8" descr="Image result for customer care clipart">
            <a:extLst>
              <a:ext uri="{FF2B5EF4-FFF2-40B4-BE49-F238E27FC236}">
                <a16:creationId xmlns:a16="http://schemas.microsoft.com/office/drawing/2014/main" id="{3477A698-071A-4A0C-8217-59A724DF56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80" name="Picture 9">
            <a:extLst>
              <a:ext uri="{FF2B5EF4-FFF2-40B4-BE49-F238E27FC236}">
                <a16:creationId xmlns:a16="http://schemas.microsoft.com/office/drawing/2014/main" id="{07537401-6975-49C7-BE99-97EDA89EF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19200"/>
            <a:ext cx="26670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04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4F7AC54-EF0A-49EC-A978-5DDD6750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12738"/>
            <a:ext cx="7620000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How do you approach your customers? (1)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7B024-A691-4D4E-9134-5BB0757A4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2D202D-D958-443F-BBAF-80DA6F3208E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489274C4-43E5-4DE4-880D-DF65067CF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7EF21233-D4C8-4E06-B6D0-20F60A606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26720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Greetings! (smile)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Introduce yourself and your organisation together with the water company you are affiliated to ( e.g. James Maina, Unity for Development, EWASCO)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Produce your water company letter to the landlord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Ask to be taken to the toilet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Once the content of the vault has been inspected and explained to the customer, mention the prices.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Show them the price lists (negotiate)</a:t>
            </a:r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8266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AAC6DB5-2B78-4F3F-BBBC-5A1AC3129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62" y="312738"/>
            <a:ext cx="7690338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How do you approach customers? (2)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9DD88-063D-4FCF-A7A4-799BBABE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57C046-C572-4EBE-B3C5-EA9A7D8A2CC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46A0D8E5-AFE0-44A0-B566-5BC61311B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091BE675-16FF-4D85-9430-80CC5123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62" y="1295400"/>
            <a:ext cx="4947138" cy="4267200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Begin the work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Ensure there is no spillage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Incase of spillage around the toilet please ensure that you clean up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Once finished, collect the money and say goodbye</a:t>
            </a:r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5127" name="Picture 7">
            <a:extLst>
              <a:ext uri="{FF2B5EF4-FFF2-40B4-BE49-F238E27FC236}">
                <a16:creationId xmlns:a16="http://schemas.microsoft.com/office/drawing/2014/main" id="{8685648D-2A9B-42C2-B1C2-E2D461036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192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83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179</Words>
  <Application>Microsoft Office PowerPoint</Application>
  <PresentationFormat>Bildschirmpräsentation (4:3)</PresentationFormat>
  <Paragraphs>43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Water Sector Trust Fund</vt:lpstr>
      <vt:lpstr>How do you approach customers</vt:lpstr>
      <vt:lpstr>How do you approach your customers? (1) </vt:lpstr>
      <vt:lpstr>How do you approach customers?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Pia Fischer</cp:lastModifiedBy>
  <cp:revision>3</cp:revision>
  <dcterms:created xsi:type="dcterms:W3CDTF">2017-07-24T09:02:33Z</dcterms:created>
  <dcterms:modified xsi:type="dcterms:W3CDTF">2017-08-03T20:57:02Z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148568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